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2D0B9-4E2D-21AE-1BAE-18A6855A75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C0C7D4-456E-90BD-793F-A40AC5C9F5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89AA6-BB67-7EB5-9113-7BAB853B3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72727-DEC0-FEE1-7BE2-8D8BB9AD0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D9D56-6EC0-89D6-E901-F08F57E0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95858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9773A-D371-302E-AD81-CE398B8A4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C061A7-8F3D-6B9D-B195-06DBE2DAC5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FAF49-4535-6500-CD27-6529EAE63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104C9-A428-570B-D454-44EF76AA5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FB78E-BBD1-28AC-AE20-E4619F9BD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86552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FC66E6-296A-B768-0658-15B6C17B25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CDD96F-079E-904D-CE67-2873D1D620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9E8E5-9D78-ACEF-7FD5-BCE20E45C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439FD-6BFA-BDAC-1D6B-DFBC9F2AD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F2053-3323-A498-E8A5-94B8FC9EA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45446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5BAA5-027C-7EED-EE9B-8C6916B09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84EE3-AA7A-FCD4-B1D1-A2C19F5AA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79A54-A012-A211-D1AC-D36148254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FF35E-3E4B-576A-96FD-88AA3BF76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131268-0326-8964-7459-04FE521B2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68806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55CD-4C06-013C-003D-53F8E2FDE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16DBE-31BA-D666-56EA-30D34FD14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2EECD-BC29-0C68-B97D-433C94259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2E486-3738-7DFC-0539-5E0D2FA95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AE14B-588B-8977-B821-FF014E944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47848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D9572-34B6-2525-3A05-7A720C7E2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C5C23-A7EC-007B-2DEB-D61E011D28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8E2FE4-D8AF-80A6-3800-4F98162DC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31D8A7-0CCF-7DDC-A362-7C53D1F6D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9966D-FFB1-F58C-35D9-4DBE7531A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C30536-027A-760B-912F-2570D3E61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88949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F6BFD-C950-4A64-2679-F69FCA64B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63659-6F30-5B10-8D8B-E825A97EA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4D7FCA-9603-7EA1-949C-2FEE24F1E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5BF5B3-137B-C077-384C-2A0D411EEB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953486-8E4F-F7B2-520D-1136DB426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5DF55D-CE5C-4C70-266E-DF4EEC2C5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F3B527-AD34-A167-32F6-7F6FBE92A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9E1FCA-673B-252C-63BA-2B96E0AE8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74519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ED610-F3AE-9B70-9589-59382C285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D473D6-B220-0029-9B07-DADB28691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556CD5-5E42-7C4C-D006-781A784A1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B69298-09B0-E3D9-F51C-2BB7F09A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36167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1E582C-093F-14B2-F8DC-551898F0C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2E1B9B-02FF-6853-5BFB-5F7B374A7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9F80B-661B-E8CA-16E0-1A27D0322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44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CC9C-33B0-D145-DFE6-BE5887386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B9750-06DA-07D4-0E76-8E6ACAAA4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FEF10A-71F0-1C4A-4BCC-2B73AD298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86E3A6-8DEA-4BAA-BB93-D96D50A6B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702C03-1380-5047-2D9A-B49F6A68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BA8491-C55B-EE04-7A69-1AEEE456E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09287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8CC88-88A8-944B-A3A1-3F81823CF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6AB3C0-B61A-77E6-0065-B570D5DFB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1CD5A0-7E72-1FC2-1119-A6471B994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073D1-DADD-2174-7344-51C58EA99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E62441-B44F-CD27-E574-C549C7AAE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B16DB-C733-5434-C7DB-D713160DA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90877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451D3C-BCD2-FA1A-2B39-E07B95ED1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FAFFFB-EFD2-4F21-44B9-AF6410A3B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D6C1C-D16C-0A30-9E7E-22271498F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52E12-F368-6548-8111-6F699BF388B7}" type="datetimeFigureOut">
              <a:rPr lang="en-NL" smtClean="0"/>
              <a:t>23/06/2022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9D13A-F68C-F79F-888C-E1F806424B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7699E-707A-F412-A39F-5F98CF0684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A87B6-9E2B-DC46-A79B-6F2B13A9A67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13351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2C94D2-FE1D-000F-C2BB-35620EADD5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222126" y="1097921"/>
            <a:ext cx="5973416" cy="36378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6F9E85-14D2-C009-7950-767D393768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3451" y="1124410"/>
            <a:ext cx="5886425" cy="358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724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2C94D2-FE1D-000F-C2BB-35620EADD5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222126" y="1053772"/>
            <a:ext cx="5973416" cy="37261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6F9E85-14D2-C009-7950-767D393768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3451" y="1053772"/>
            <a:ext cx="5886424" cy="372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55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Map&#10;&#10;Description automatically generated">
            <a:extLst>
              <a:ext uri="{FF2B5EF4-FFF2-40B4-BE49-F238E27FC236}">
                <a16:creationId xmlns:a16="http://schemas.microsoft.com/office/drawing/2014/main" id="{152CC603-0C79-38C9-FBCC-82D598D16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1" y="213702"/>
            <a:ext cx="3247844" cy="2055901"/>
          </a:xfrm>
          <a:prstGeom prst="rect">
            <a:avLst/>
          </a:prstGeom>
        </p:spPr>
      </p:pic>
      <p:pic>
        <p:nvPicPr>
          <p:cNvPr id="29" name="Picture 28" descr="Map&#10;&#10;Description automatically generated">
            <a:extLst>
              <a:ext uri="{FF2B5EF4-FFF2-40B4-BE49-F238E27FC236}">
                <a16:creationId xmlns:a16="http://schemas.microsoft.com/office/drawing/2014/main" id="{EBD9CAFE-FA72-A1F1-82F0-7D0D98A35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186" y="1213459"/>
            <a:ext cx="2989729" cy="1892513"/>
          </a:xfrm>
          <a:prstGeom prst="rect">
            <a:avLst/>
          </a:prstGeom>
        </p:spPr>
      </p:pic>
      <p:pic>
        <p:nvPicPr>
          <p:cNvPr id="31" name="Picture 30" descr="Map&#10;&#10;Description automatically generated">
            <a:extLst>
              <a:ext uri="{FF2B5EF4-FFF2-40B4-BE49-F238E27FC236}">
                <a16:creationId xmlns:a16="http://schemas.microsoft.com/office/drawing/2014/main" id="{FB8CAA55-EFC1-E662-24D5-3F6AF3B5D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916" y="1241653"/>
            <a:ext cx="2989729" cy="1892513"/>
          </a:xfrm>
          <a:prstGeom prst="rect">
            <a:avLst/>
          </a:prstGeom>
        </p:spPr>
      </p:pic>
      <p:pic>
        <p:nvPicPr>
          <p:cNvPr id="33" name="Picture 32" descr="Map&#10;&#10;Description automatically generated">
            <a:extLst>
              <a:ext uri="{FF2B5EF4-FFF2-40B4-BE49-F238E27FC236}">
                <a16:creationId xmlns:a16="http://schemas.microsoft.com/office/drawing/2014/main" id="{D2E7A071-FD95-7C03-865F-350CE7001F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459" y="2941163"/>
            <a:ext cx="2989729" cy="1892513"/>
          </a:xfrm>
          <a:prstGeom prst="rect">
            <a:avLst/>
          </a:prstGeom>
        </p:spPr>
      </p:pic>
      <p:pic>
        <p:nvPicPr>
          <p:cNvPr id="35" name="Picture 34" descr="Map&#10;&#10;Description automatically generated">
            <a:extLst>
              <a:ext uri="{FF2B5EF4-FFF2-40B4-BE49-F238E27FC236}">
                <a16:creationId xmlns:a16="http://schemas.microsoft.com/office/drawing/2014/main" id="{1E87D7DF-B52B-F022-3D1B-9277F9462A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3188" y="2945395"/>
            <a:ext cx="2989729" cy="1892513"/>
          </a:xfrm>
          <a:prstGeom prst="rect">
            <a:avLst/>
          </a:prstGeom>
        </p:spPr>
      </p:pic>
      <p:pic>
        <p:nvPicPr>
          <p:cNvPr id="39" name="Picture 38" descr="Map&#10;&#10;Description automatically generated">
            <a:extLst>
              <a:ext uri="{FF2B5EF4-FFF2-40B4-BE49-F238E27FC236}">
                <a16:creationId xmlns:a16="http://schemas.microsoft.com/office/drawing/2014/main" id="{CF704C06-E151-55B5-2EF7-8702C7F64D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87001" y="2968163"/>
            <a:ext cx="2989729" cy="1892513"/>
          </a:xfrm>
          <a:prstGeom prst="rect">
            <a:avLst/>
          </a:prstGeom>
        </p:spPr>
      </p:pic>
      <p:pic>
        <p:nvPicPr>
          <p:cNvPr id="41" name="Picture 40" descr="Map&#10;&#10;Description automatically generated">
            <a:extLst>
              <a:ext uri="{FF2B5EF4-FFF2-40B4-BE49-F238E27FC236}">
                <a16:creationId xmlns:a16="http://schemas.microsoft.com/office/drawing/2014/main" id="{05B07696-C6FB-0641-4087-4CF9288203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3459" y="4837908"/>
            <a:ext cx="2989729" cy="1892513"/>
          </a:xfrm>
          <a:prstGeom prst="rect">
            <a:avLst/>
          </a:prstGeom>
        </p:spPr>
      </p:pic>
      <p:pic>
        <p:nvPicPr>
          <p:cNvPr id="43" name="Picture 42" descr="Map&#10;&#10;Description automatically generated">
            <a:extLst>
              <a:ext uri="{FF2B5EF4-FFF2-40B4-BE49-F238E27FC236}">
                <a16:creationId xmlns:a16="http://schemas.microsoft.com/office/drawing/2014/main" id="{731D267E-F085-98C3-3A10-718C316AC0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20468" y="4861870"/>
            <a:ext cx="2989729" cy="1892513"/>
          </a:xfrm>
          <a:prstGeom prst="rect">
            <a:avLst/>
          </a:prstGeom>
        </p:spPr>
      </p:pic>
      <p:pic>
        <p:nvPicPr>
          <p:cNvPr id="45" name="Picture 44" descr="Map&#10;&#10;Description automatically generated">
            <a:extLst>
              <a:ext uri="{FF2B5EF4-FFF2-40B4-BE49-F238E27FC236}">
                <a16:creationId xmlns:a16="http://schemas.microsoft.com/office/drawing/2014/main" id="{DF7C2D33-66A0-9098-D951-EA9206A384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12764" y="4861871"/>
            <a:ext cx="2989729" cy="1892513"/>
          </a:xfrm>
          <a:prstGeom prst="rect">
            <a:avLst/>
          </a:prstGeom>
        </p:spPr>
      </p:pic>
      <p:pic>
        <p:nvPicPr>
          <p:cNvPr id="47" name="Picture 46" descr="Map&#10;&#10;Description automatically generated">
            <a:extLst>
              <a:ext uri="{FF2B5EF4-FFF2-40B4-BE49-F238E27FC236}">
                <a16:creationId xmlns:a16="http://schemas.microsoft.com/office/drawing/2014/main" id="{43EA3723-EDB6-7AB3-88AF-71F32678B10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14487" y="4864260"/>
            <a:ext cx="2989729" cy="1892513"/>
          </a:xfrm>
          <a:prstGeom prst="rect">
            <a:avLst/>
          </a:prstGeom>
        </p:spPr>
      </p:pic>
      <p:pic>
        <p:nvPicPr>
          <p:cNvPr id="37" name="Picture 36" descr="Map&#10;&#10;Description automatically generated">
            <a:extLst>
              <a:ext uri="{FF2B5EF4-FFF2-40B4-BE49-F238E27FC236}">
                <a16:creationId xmlns:a16="http://schemas.microsoft.com/office/drawing/2014/main" id="{CF67733F-7609-0299-59F6-6959B3CACCA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87929" y="3011587"/>
            <a:ext cx="2989729" cy="1892513"/>
          </a:xfrm>
          <a:prstGeom prst="rect">
            <a:avLst/>
          </a:prstGeom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32A9985E-1FB8-735A-35BD-400AE9428956}"/>
              </a:ext>
            </a:extLst>
          </p:cNvPr>
          <p:cNvSpPr/>
          <p:nvPr/>
        </p:nvSpPr>
        <p:spPr>
          <a:xfrm>
            <a:off x="6252915" y="2968163"/>
            <a:ext cx="2901723" cy="1892513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05374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0454E46-48BA-4BA9-8BB7-84D1B7A2EB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15457"/>
              </p:ext>
            </p:extLst>
          </p:nvPr>
        </p:nvGraphicFramePr>
        <p:xfrm>
          <a:off x="3281564" y="1183640"/>
          <a:ext cx="5418666" cy="449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88346638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7858908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620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dirty="0"/>
                        <a:t>LE-NTRL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Modified emissions to agree with 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8684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dirty="0"/>
                        <a:t>LE-CTRL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Basic LE configuration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1536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dirty="0"/>
                        <a:t>LE-ARSL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Assimilating AOD, AE, SSA (AAOD?)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196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dirty="0"/>
                        <a:t>LE-GASS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Assimilating AOD, AE, SSA, Gasses, (different gasses?)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377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dirty="0"/>
                        <a:t>LE-INOB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Assimilating individual satellite pixels of AOD,AE,SSA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4758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dirty="0"/>
                        <a:t>LE-CDMA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Assimilationg the observations using the LE cloud mask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963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5903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57</Words>
  <Application>Microsoft Macintosh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Lopez Restrepo, S. (Santiago)</dc:creator>
  <cp:lastModifiedBy>Lopez Restrepo, S. (Santiago)</cp:lastModifiedBy>
  <cp:revision>4</cp:revision>
  <dcterms:created xsi:type="dcterms:W3CDTF">2022-06-22T07:59:17Z</dcterms:created>
  <dcterms:modified xsi:type="dcterms:W3CDTF">2022-06-23T08:50:33Z</dcterms:modified>
</cp:coreProperties>
</file>

<file path=docProps/thumbnail.jpeg>
</file>